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5339" autoAdjust="0"/>
  </p:normalViewPr>
  <p:slideViewPr>
    <p:cSldViewPr snapToGrid="0" showGuides="1">
      <p:cViewPr varScale="1">
        <p:scale>
          <a:sx n="127" d="100"/>
          <a:sy n="127" d="100"/>
        </p:scale>
        <p:origin x="192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1/11/19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157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20"/>
          <p:cNvSpPr txBox="1">
            <a:spLocks noChangeArrowheads="1"/>
          </p:cNvSpPr>
          <p:nvPr/>
        </p:nvSpPr>
        <p:spPr bwMode="auto">
          <a:xfrm>
            <a:off x="0" y="229535"/>
            <a:ext cx="9143999" cy="5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Neutron Sciences Directorate</a:t>
            </a:r>
          </a:p>
        </p:txBody>
      </p:sp>
      <p:sp>
        <p:nvSpPr>
          <p:cNvPr id="44" name="Rectangle 301"/>
          <p:cNvSpPr>
            <a:spLocks noChangeArrowheads="1"/>
          </p:cNvSpPr>
          <p:nvPr/>
        </p:nvSpPr>
        <p:spPr bwMode="auto">
          <a:xfrm>
            <a:off x="389800" y="3966161"/>
            <a:ext cx="1864382" cy="1650389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Partnerships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and Programs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Shull Wollan Center: </a:t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Joint Institute </a:t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for Neutron Sciences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Center for Structural Molecular Biology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Jülich Outstation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US-Japan</a:t>
            </a:r>
          </a:p>
        </p:txBody>
      </p:sp>
      <p:sp>
        <p:nvSpPr>
          <p:cNvPr id="45" name="Rectangle 302"/>
          <p:cNvSpPr>
            <a:spLocks noChangeArrowheads="1"/>
          </p:cNvSpPr>
          <p:nvPr/>
        </p:nvSpPr>
        <p:spPr bwMode="auto">
          <a:xfrm>
            <a:off x="2556473" y="3966161"/>
            <a:ext cx="1864382" cy="7245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Proton Power </a:t>
            </a:r>
            <a:b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Upgrade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John Galambos</a:t>
            </a:r>
          </a:p>
        </p:txBody>
      </p:sp>
      <p:sp>
        <p:nvSpPr>
          <p:cNvPr id="46" name="Rectangle 313"/>
          <p:cNvSpPr>
            <a:spLocks noChangeArrowheads="1"/>
          </p:cNvSpPr>
          <p:nvPr/>
        </p:nvSpPr>
        <p:spPr bwMode="auto">
          <a:xfrm>
            <a:off x="4723146" y="3966161"/>
            <a:ext cx="1864382" cy="7245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and Program Services Office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Crystal Schrof</a:t>
            </a:r>
          </a:p>
        </p:txBody>
      </p:sp>
      <p:sp>
        <p:nvSpPr>
          <p:cNvPr id="57" name="Rectangle 310"/>
          <p:cNvSpPr>
            <a:spLocks noChangeArrowheads="1"/>
          </p:cNvSpPr>
          <p:nvPr/>
        </p:nvSpPr>
        <p:spPr bwMode="auto">
          <a:xfrm>
            <a:off x="6889819" y="3966161"/>
            <a:ext cx="1864382" cy="16503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Matrix Support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Bonnie Hébert,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HR Manager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Lorie Hickey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Business Manager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Kelley Smith,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Communications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</a:p>
        </p:txBody>
      </p:sp>
      <p:sp>
        <p:nvSpPr>
          <p:cNvPr id="60" name="Rectangle 302"/>
          <p:cNvSpPr>
            <a:spLocks noChangeArrowheads="1"/>
          </p:cNvSpPr>
          <p:nvPr/>
        </p:nvSpPr>
        <p:spPr bwMode="auto">
          <a:xfrm>
            <a:off x="6889819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Research Reactors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Tim Powers</a:t>
            </a:r>
          </a:p>
        </p:txBody>
      </p:sp>
      <p:sp>
        <p:nvSpPr>
          <p:cNvPr id="50" name="Rectangle 301"/>
          <p:cNvSpPr>
            <a:spLocks noChangeArrowheads="1"/>
          </p:cNvSpPr>
          <p:nvPr/>
        </p:nvSpPr>
        <p:spPr bwMode="auto">
          <a:xfrm>
            <a:off x="377828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Neutron Scattering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Hans Christen</a:t>
            </a:r>
          </a:p>
        </p:txBody>
      </p:sp>
      <p:sp>
        <p:nvSpPr>
          <p:cNvPr id="51" name="Rectangle 302"/>
          <p:cNvSpPr>
            <a:spLocks noChangeArrowheads="1"/>
          </p:cNvSpPr>
          <p:nvPr/>
        </p:nvSpPr>
        <p:spPr bwMode="auto">
          <a:xfrm>
            <a:off x="4723146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Research Accelerator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Fulvia Pilat</a:t>
            </a:r>
          </a:p>
        </p:txBody>
      </p:sp>
      <p:sp>
        <p:nvSpPr>
          <p:cNvPr id="55" name="Rectangle 313"/>
          <p:cNvSpPr>
            <a:spLocks noChangeArrowheads="1"/>
          </p:cNvSpPr>
          <p:nvPr/>
        </p:nvSpPr>
        <p:spPr bwMode="auto">
          <a:xfrm>
            <a:off x="2556473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Neutron Technologies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Graeme Murdoch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94F445-A755-407D-8349-5D6E8F189914}"/>
              </a:ext>
            </a:extLst>
          </p:cNvPr>
          <p:cNvGrpSpPr/>
          <p:nvPr/>
        </p:nvGrpSpPr>
        <p:grpSpPr>
          <a:xfrm>
            <a:off x="1314350" y="2595698"/>
            <a:ext cx="6511991" cy="146227"/>
            <a:chOff x="1314350" y="2535928"/>
            <a:chExt cx="6511991" cy="214346"/>
          </a:xfrm>
        </p:grpSpPr>
        <p:cxnSp>
          <p:nvCxnSpPr>
            <p:cNvPr id="15" name="Straight Connector 14"/>
            <p:cNvCxnSpPr>
              <a:cxnSpLocks/>
              <a:endCxn id="55" idx="0"/>
            </p:cNvCxnSpPr>
            <p:nvPr/>
          </p:nvCxnSpPr>
          <p:spPr>
            <a:xfrm>
              <a:off x="3488664" y="2535928"/>
              <a:ext cx="0" cy="20166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7" name="Straight Connector 16"/>
            <p:cNvCxnSpPr>
              <a:cxnSpLocks/>
              <a:endCxn id="51" idx="0"/>
            </p:cNvCxnSpPr>
            <p:nvPr/>
          </p:nvCxnSpPr>
          <p:spPr>
            <a:xfrm>
              <a:off x="5655337" y="2535929"/>
              <a:ext cx="0" cy="201663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42" name="Elbow Connector 41"/>
            <p:cNvCxnSpPr>
              <a:cxnSpLocks/>
              <a:stCxn id="50" idx="0"/>
              <a:endCxn id="60" idx="0"/>
            </p:cNvCxnSpPr>
            <p:nvPr/>
          </p:nvCxnSpPr>
          <p:spPr>
            <a:xfrm rot="5400000" flipH="1" flipV="1">
              <a:off x="4563996" y="-512072"/>
              <a:ext cx="12700" cy="6511991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22" name="Rectangle 298"/>
          <p:cNvSpPr>
            <a:spLocks noChangeArrowheads="1"/>
          </p:cNvSpPr>
          <p:nvPr/>
        </p:nvSpPr>
        <p:spPr bwMode="auto">
          <a:xfrm>
            <a:off x="2871648" y="1099904"/>
            <a:ext cx="3400704" cy="112670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Associate Laboratory Director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Paul Langan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Jeanine Evans, Executive Secretary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2D3E729-ACFE-4F48-9E29-98578EDC227C}"/>
              </a:ext>
            </a:extLst>
          </p:cNvPr>
          <p:cNvGrpSpPr/>
          <p:nvPr/>
        </p:nvGrpSpPr>
        <p:grpSpPr>
          <a:xfrm>
            <a:off x="1328340" y="3824256"/>
            <a:ext cx="6500019" cy="141905"/>
            <a:chOff x="1328340" y="2535928"/>
            <a:chExt cx="6500019" cy="20801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1B6C522-B059-4200-AE95-EF89B6972F71}"/>
                </a:ext>
              </a:extLst>
            </p:cNvPr>
            <p:cNvCxnSpPr>
              <a:cxnSpLocks/>
            </p:cNvCxnSpPr>
            <p:nvPr/>
          </p:nvCxnSpPr>
          <p:spPr>
            <a:xfrm>
              <a:off x="3488664" y="2535928"/>
              <a:ext cx="0" cy="20166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542D7B6-07A5-4139-812C-AC50AB2B4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55337" y="2535929"/>
              <a:ext cx="0" cy="201663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65" name="Elbow Connector 41">
              <a:extLst>
                <a:ext uri="{FF2B5EF4-FFF2-40B4-BE49-F238E27FC236}">
                  <a16:creationId xmlns:a16="http://schemas.microsoft.com/office/drawing/2014/main" id="{6D9CAB84-9BED-4D22-91FC-922C96324D16}"/>
                </a:ext>
              </a:extLst>
            </p:cNvPr>
            <p:cNvCxnSpPr/>
            <p:nvPr/>
          </p:nvCxnSpPr>
          <p:spPr>
            <a:xfrm rot="5400000" flipH="1" flipV="1">
              <a:off x="4572000" y="-512420"/>
              <a:ext cx="12700" cy="6500019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75BD33-711D-492C-AA50-980A3649E1A2}"/>
              </a:ext>
            </a:extLst>
          </p:cNvPr>
          <p:cNvCxnSpPr>
            <a:stCxn id="22" idx="2"/>
          </p:cNvCxnSpPr>
          <p:nvPr/>
        </p:nvCxnSpPr>
        <p:spPr>
          <a:xfrm>
            <a:off x="4572000" y="2226609"/>
            <a:ext cx="6350" cy="1597647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A584441-E6BA-4619-AA6E-FF79E819C7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66B5EF0-99A7-45A3-B975-A760A94A6717}"/>
              </a:ext>
            </a:extLst>
          </p:cNvPr>
          <p:cNvSpPr txBox="1">
            <a:spLocks/>
          </p:cNvSpPr>
          <p:nvPr/>
        </p:nvSpPr>
        <p:spPr>
          <a:xfrm>
            <a:off x="4132301" y="6283757"/>
            <a:ext cx="1163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lvl="0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11, 2018</a:t>
            </a:r>
          </a:p>
        </p:txBody>
      </p:sp>
    </p:spTree>
    <p:extLst>
      <p:ext uri="{BB962C8B-B14F-4D97-AF65-F5344CB8AC3E}">
        <p14:creationId xmlns:p14="http://schemas.microsoft.com/office/powerpoint/2010/main" val="41569893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4x3 template_160226.potx" id="{31BED76B-0AEA-4445-9E58-7F6592087E14}" vid="{2BD8E646-6FCF-4FEF-9200-FF0DEBD01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C38E689738C4B9256C691CD66C106" ma:contentTypeVersion="4" ma:contentTypeDescription="Create a new document." ma:contentTypeScope="" ma:versionID="aff51973f5a2eacaf43c722179e9513a">
  <xsd:schema xmlns:xsd="http://www.w3.org/2001/XMLSchema" xmlns:xs="http://www.w3.org/2001/XMLSchema" xmlns:p="http://schemas.microsoft.com/office/2006/metadata/properties" xmlns:ns2="cc12b512-875f-4d3f-8b1c-22f1bbe70b4e" targetNamespace="http://schemas.microsoft.com/office/2006/metadata/properties" ma:root="true" ma:fieldsID="dcbfa248dbeac0ab6c45e5d01572fd1b" ns2:_="">
    <xsd:import namespace="cc12b512-875f-4d3f-8b1c-22f1bbe70b4e"/>
    <xsd:element name="properties">
      <xsd:complexType>
        <xsd:sequence>
          <xsd:element name="documentManagement">
            <xsd:complexType>
              <xsd:all>
                <xsd:element ref="ns2:AxSourceItemID" minOccurs="0"/>
                <xsd:element ref="ns2:AxSourceL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2b512-875f-4d3f-8b1c-22f1bbe70b4e" elementFormDefault="qualified">
    <xsd:import namespace="http://schemas.microsoft.com/office/2006/documentManagement/types"/>
    <xsd:import namespace="http://schemas.microsoft.com/office/infopath/2007/PartnerControls"/>
    <xsd:element name="AxSourceItemID" ma:index="8" nillable="true" ma:displayName="AxSourceItemID" ma:hidden="true" ma:internalName="AxSourceItemID">
      <xsd:simpleType>
        <xsd:restriction base="dms:Unknown"/>
      </xsd:simpleType>
    </xsd:element>
    <xsd:element name="AxSourceListID" ma:index="9" nillable="true" ma:displayName="AxSourceListID" ma:hidden="true" ma:internalName="AxSourceList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ListID xmlns="cc12b512-875f-4d3f-8b1c-22f1bbe70b4e" xsi:nil="true"/>
    <AxSourceItemID xmlns="cc12b512-875f-4d3f-8b1c-22f1bbe70b4e" xsi:nil="true"/>
  </documentManagement>
</p:properties>
</file>

<file path=customXml/itemProps1.xml><?xml version="1.0" encoding="utf-8"?>
<ds:datastoreItem xmlns:ds="http://schemas.openxmlformats.org/officeDocument/2006/customXml" ds:itemID="{96246B50-B185-4D5A-9F48-F06E5DA4A2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52374-2A82-403B-AD8E-D46F9CB23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2b512-875f-4d3f-8b1c-22f1bbe70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55493-6E4B-4041-9F06-44736874AFAD}">
  <ds:schemaRefs>
    <ds:schemaRef ds:uri="http://schemas.openxmlformats.org/package/2006/metadata/core-properties"/>
    <ds:schemaRef ds:uri="http://purl.org/dc/dcmitype/"/>
    <ds:schemaRef ds:uri="cc12b512-875f-4d3f-8b1c-22f1bbe70b4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Macintosh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2016-02-26T19:44:28Z</dcterms:created>
  <dcterms:modified xsi:type="dcterms:W3CDTF">2019-01-11T22:36:24Z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0x010100494C38E689738C4B9256C691CD66C106</vt:lpwstr>
  </property>
</Properties>
</file>